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6" r:id="rId1"/>
  </p:sldMasterIdLst>
  <p:notesMasterIdLst>
    <p:notesMasterId r:id="rId22"/>
  </p:notesMasterIdLst>
  <p:sldIdLst>
    <p:sldId id="256" r:id="rId2"/>
    <p:sldId id="269" r:id="rId3"/>
    <p:sldId id="270" r:id="rId4"/>
    <p:sldId id="263" r:id="rId5"/>
    <p:sldId id="276" r:id="rId6"/>
    <p:sldId id="274" r:id="rId7"/>
    <p:sldId id="283" r:id="rId8"/>
    <p:sldId id="275" r:id="rId9"/>
    <p:sldId id="295" r:id="rId10"/>
    <p:sldId id="260" r:id="rId11"/>
    <p:sldId id="293" r:id="rId12"/>
    <p:sldId id="297" r:id="rId13"/>
    <p:sldId id="306" r:id="rId14"/>
    <p:sldId id="302" r:id="rId15"/>
    <p:sldId id="304" r:id="rId16"/>
    <p:sldId id="307" r:id="rId17"/>
    <p:sldId id="305" r:id="rId18"/>
    <p:sldId id="291" r:id="rId19"/>
    <p:sldId id="294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4E3B20-83E5-4F17-8FD9-3498C1EE798D}">
          <p14:sldIdLst>
            <p14:sldId id="256"/>
            <p14:sldId id="269"/>
            <p14:sldId id="270"/>
            <p14:sldId id="263"/>
            <p14:sldId id="276"/>
            <p14:sldId id="274"/>
            <p14:sldId id="283"/>
            <p14:sldId id="275"/>
            <p14:sldId id="295"/>
            <p14:sldId id="260"/>
            <p14:sldId id="293"/>
            <p14:sldId id="297"/>
            <p14:sldId id="306"/>
            <p14:sldId id="302"/>
            <p14:sldId id="304"/>
            <p14:sldId id="307"/>
          </p14:sldIdLst>
        </p14:section>
        <p14:section name="Untitled Section" id="{9770269D-5069-4FE4-BE65-42F48F3E031D}">
          <p14:sldIdLst>
            <p14:sldId id="305"/>
            <p14:sldId id="291"/>
            <p14:sldId id="29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E4AB8-F84F-40CA-986C-B9BD8F93CABF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316FC-E2A6-4943-B49A-4A3D2DE407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96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E7AB-4C07-473B-816F-AC110DC3609A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13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6817-7EA8-4BDD-B5DC-41D2C333E342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CA05F-8E90-46AE-A648-D3D9EBDEF4DE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2BA1-5C0B-4DE2-8C3E-2E148E110ED0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0998-14B3-4A75-8007-F894FA5CEEED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3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9A1A-8F41-40DE-BA19-4CE560201CB1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C4A-D227-45A7-850C-3FE85992CC5C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4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F792-3517-4780-A633-5D17A8F96EF8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997A-59FA-4A40-8309-675B353EECEB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6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F04CF2-0365-4C4D-98B1-87B1C87ACE7B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8A40-D04E-4329-A171-9E5363D8C810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8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EE1C86-315E-49AF-93D0-EFFD6624A2BF}" type="datetime1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8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5AFE-4066-4089-8C27-24C931D0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0" y="72113"/>
            <a:ext cx="10058401" cy="3674381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3560-5CEC-4A4E-8106-C1CF85A9C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50258"/>
            <a:ext cx="10058400" cy="1766310"/>
          </a:xfrm>
        </p:spPr>
        <p:txBody>
          <a:bodyPr numCol="2"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Cse400_191_A1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Dewan Md. Farid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Dr.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Nurul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1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Nusrat Jahan Jenny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ID:011151019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Anika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Ibnat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Binte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Alam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ID:011151027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Muzahidul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	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ID:011151070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Rabi-Ul Alam Chowdhury	</a:t>
            </a:r>
            <a:r>
              <a:rPr lang="en-US" sz="1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ID:011151066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51" y="924274"/>
            <a:ext cx="4410075" cy="86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25268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761"/>
            <a:ext cx="3536796" cy="695137"/>
          </a:xfrm>
          <a:prstGeom prst="rect">
            <a:avLst/>
          </a:prstGeom>
        </p:spPr>
      </p:pic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97280" y="1069675"/>
            <a:ext cx="10058400" cy="6492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Bangla Text Categorization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59" y="1597482"/>
            <a:ext cx="8473642" cy="467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970" y="319693"/>
            <a:ext cx="10058400" cy="14507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7148" y="649287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70" y="31969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417" y="639899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74960" y="633371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2" name="Oval 11"/>
          <p:cNvSpPr/>
          <p:nvPr/>
        </p:nvSpPr>
        <p:spPr>
          <a:xfrm>
            <a:off x="1043966" y="1917270"/>
            <a:ext cx="2190865" cy="84050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86634" y="2026559"/>
            <a:ext cx="150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Setting up the environment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230355" y="2174993"/>
            <a:ext cx="832473" cy="276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090616" y="1945747"/>
            <a:ext cx="1351088" cy="6600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11252" y="2091103"/>
            <a:ext cx="10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875423" y="3149072"/>
            <a:ext cx="670397" cy="225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616756" y="2773626"/>
            <a:ext cx="3477023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16756" y="3015411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(40000)           12 categories</a:t>
            </a:r>
          </a:p>
          <a:p>
            <a:r>
              <a:rPr lang="en-US" dirty="0" smtClean="0"/>
              <a:t>.p file                .csv file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6245424" y="316183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441704" y="3449074"/>
            <a:ext cx="466512" cy="106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19" y="1899181"/>
            <a:ext cx="3035456" cy="18669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75" y="3984776"/>
            <a:ext cx="4869431" cy="2397552"/>
          </a:xfrm>
          <a:prstGeom prst="rect">
            <a:avLst/>
          </a:prstGeom>
        </p:spPr>
      </p:pic>
      <p:sp>
        <p:nvSpPr>
          <p:cNvPr id="34" name="Content Placeholder 18"/>
          <p:cNvSpPr txBox="1">
            <a:spLocks/>
          </p:cNvSpPr>
          <p:nvPr/>
        </p:nvSpPr>
        <p:spPr>
          <a:xfrm>
            <a:off x="2712868" y="3838395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12368" y="4093958"/>
            <a:ext cx="225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Preprocessing data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90436" y="5094697"/>
            <a:ext cx="3790762" cy="10973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1752" y="5157947"/>
            <a:ext cx="374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punctuations,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Bangla numeric numbers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and missing value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545820" y="5127336"/>
            <a:ext cx="2928769" cy="10742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4" idx="3"/>
          </p:cNvCxnSpPr>
          <p:nvPr/>
        </p:nvCxnSpPr>
        <p:spPr>
          <a:xfrm flipH="1">
            <a:off x="2553129" y="4631518"/>
            <a:ext cx="480582" cy="3841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5"/>
          </p:cNvCxnSpPr>
          <p:nvPr/>
        </p:nvCxnSpPr>
        <p:spPr>
          <a:xfrm>
            <a:off x="4582880" y="4631518"/>
            <a:ext cx="730137" cy="463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21413" y="5202820"/>
            <a:ext cx="240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&lt; 500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instances &gt; minimum 500 instances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Content Placeholder 18"/>
          <p:cNvSpPr txBox="1">
            <a:spLocks/>
          </p:cNvSpPr>
          <p:nvPr/>
        </p:nvSpPr>
        <p:spPr>
          <a:xfrm>
            <a:off x="1684568" y="2808458"/>
            <a:ext cx="2190855" cy="9292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159022" y="2964719"/>
            <a:ext cx="139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Loading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/>
      <p:bldP spid="22" grpId="0" animBg="1"/>
      <p:bldP spid="24" grpId="0" animBg="1"/>
      <p:bldP spid="28" grpId="0"/>
      <p:bldP spid="29" grpId="0" animBg="1"/>
      <p:bldP spid="30" grpId="0" animBg="1"/>
      <p:bldP spid="34" grpId="0" animBg="1"/>
      <p:bldP spid="35" grpId="0"/>
      <p:bldP spid="36" grpId="0" animBg="1"/>
      <p:bldP spid="37" grpId="0"/>
      <p:bldP spid="38" grpId="0" animBg="1"/>
      <p:bldP spid="44" grpId="0"/>
      <p:bldP spid="49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Features: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24" y="1560369"/>
            <a:ext cx="5982946" cy="303545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362922" y="4615642"/>
            <a:ext cx="2807854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5476" y="52203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6660 final instances</a:t>
            </a:r>
          </a:p>
          <a:p>
            <a:pPr algn="ctr"/>
            <a:r>
              <a:rPr lang="en-US" dirty="0"/>
              <a:t>54131 features</a:t>
            </a:r>
          </a:p>
          <a:p>
            <a:pPr algn="ctr"/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900458" y="4615642"/>
            <a:ext cx="5262549" cy="51880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820" y="6444442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Classifiers 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00601" y="731520"/>
            <a:ext cx="5877394" cy="53805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model: SGD classifier, Logistic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Ensemble model: Random Forest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Naïve Bayes model: Multinomial NB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SVM model: Linear SVC, SVC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model: Decision tree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Neighbor model: K neighbors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model: MLP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Hyper tuning: Grid search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2010" y="648866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353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3536796" cy="695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727" y="636590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2276" y="6365907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182" y="2327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53249"/>
              </p:ext>
            </p:extLst>
          </p:nvPr>
        </p:nvGraphicFramePr>
        <p:xfrm>
          <a:off x="7363346" y="1763530"/>
          <a:ext cx="432027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135">
                  <a:extLst>
                    <a:ext uri="{9D8B030D-6E8A-4147-A177-3AD203B41FA5}">
                      <a16:colId xmlns:a16="http://schemas.microsoft.com/office/drawing/2014/main" val="91164118"/>
                    </a:ext>
                  </a:extLst>
                </a:gridCol>
                <a:gridCol w="2160135">
                  <a:extLst>
                    <a:ext uri="{9D8B030D-6E8A-4147-A177-3AD203B41FA5}">
                      <a16:colId xmlns:a16="http://schemas.microsoft.com/office/drawing/2014/main" val="1118735948"/>
                    </a:ext>
                  </a:extLst>
                </a:gridCol>
              </a:tblGrid>
              <a:tr h="2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 (mean)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875851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LinearSVC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607502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93622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SGD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612561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MLP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85.20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01885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K neighbors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83.32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74843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Multinomial NB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99379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SVC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79.29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037070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53.24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2365"/>
                  </a:ext>
                </a:extLst>
              </a:tr>
              <a:tr h="2994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35.66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01768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1268149" y="1810444"/>
            <a:ext cx="1708728" cy="6769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69939" y="1818936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990739" y="18728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020950" y="1807185"/>
            <a:ext cx="2103297" cy="8897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38090" y="1893388"/>
            <a:ext cx="198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Tf-Idf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Bags of word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264879" y="2788878"/>
            <a:ext cx="1708728" cy="7204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97787" y="2871085"/>
            <a:ext cx="156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 best classifier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5973607" y="28848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3" y="3766920"/>
            <a:ext cx="598200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80160" y="2844532"/>
            <a:ext cx="1006763" cy="907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80160" y="2457143"/>
            <a:ext cx="1006763" cy="6484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8508" y="3105613"/>
            <a:ext cx="99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</a:t>
            </a:r>
          </a:p>
          <a:p>
            <a:r>
              <a:rPr lang="en-US" dirty="0" smtClean="0"/>
              <a:t>40000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86923" y="3202286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38763" y="2666577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38763" y="2814665"/>
            <a:ext cx="207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6660 instances, </a:t>
            </a:r>
            <a:r>
              <a:rPr lang="en-US" dirty="0"/>
              <a:t>54131 features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43913" y="265984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92072" y="3183851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0473" y="2920947"/>
            <a:ext cx="82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849984" y="2659842"/>
            <a:ext cx="1884221" cy="1078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61926" y="2920947"/>
            <a:ext cx="13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lassifier: </a:t>
            </a:r>
            <a:r>
              <a:rPr lang="en-US" dirty="0" err="1" smtClean="0"/>
              <a:t>LinearSVC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097222" y="3195030"/>
            <a:ext cx="751841" cy="1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800406" y="3737995"/>
            <a:ext cx="0" cy="594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982065" y="4332222"/>
            <a:ext cx="1653309" cy="1071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66544" y="4544765"/>
            <a:ext cx="154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Train:70%</a:t>
            </a:r>
          </a:p>
          <a:p>
            <a:r>
              <a:rPr lang="en-US" dirty="0" smtClean="0"/>
              <a:t>Test:30%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027" y="638337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6152" y="6428180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3" grpId="0" animBg="1"/>
      <p:bldP spid="14" grpId="0"/>
      <p:bldP spid="16" grpId="0" animBg="1"/>
      <p:bldP spid="18" grpId="0"/>
      <p:bldP spid="19" grpId="0" animBg="1"/>
      <p:bldP spid="20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model and accuracy: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2065" y="5953884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6" y="1794438"/>
            <a:ext cx="5049059" cy="392623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73461" y="5678483"/>
            <a:ext cx="297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report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027" y="6383377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6152" y="6428180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59" y="1794590"/>
            <a:ext cx="5545974" cy="4022725"/>
          </a:xfrm>
        </p:spPr>
      </p:pic>
    </p:spTree>
    <p:extLst>
      <p:ext uri="{BB962C8B-B14F-4D97-AF65-F5344CB8AC3E}">
        <p14:creationId xmlns:p14="http://schemas.microsoft.com/office/powerpoint/2010/main" val="9975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tool: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22" y="1846263"/>
            <a:ext cx="9201682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3" y="1846263"/>
            <a:ext cx="10058400" cy="4446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9" y="1846263"/>
            <a:ext cx="10058400" cy="4494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56920" y="648866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4" y="79061"/>
            <a:ext cx="3536796" cy="6951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9062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0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75003"/>
            <a:ext cx="3548611" cy="10064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389" y="1818144"/>
            <a:ext cx="10132291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8" y="1884911"/>
            <a:ext cx="1920347" cy="13276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67" y="3463982"/>
            <a:ext cx="2491048" cy="1263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" y="3615144"/>
            <a:ext cx="2219566" cy="11097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7" y="5009780"/>
            <a:ext cx="1950720" cy="11155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28" y="5035791"/>
            <a:ext cx="1921163" cy="110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36" y="1995266"/>
            <a:ext cx="1532333" cy="1160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95" y="109108"/>
            <a:ext cx="3536796" cy="69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1709" y="2187476"/>
            <a:ext cx="4533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Scarcity of Bangla 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research materials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Less implementation of research materials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46982" y="868545"/>
            <a:ext cx="451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65348"/>
              </p:ext>
            </p:extLst>
          </p:nvPr>
        </p:nvGraphicFramePr>
        <p:xfrm>
          <a:off x="1096963" y="1846263"/>
          <a:ext cx="10058400" cy="32726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561181963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32032068"/>
                    </a:ext>
                  </a:extLst>
                </a:gridCol>
              </a:tblGrid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</a:t>
                      </a:r>
                      <a:endParaRPr 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Winconsin</a:t>
                      </a:r>
                      <a:r>
                        <a:rPr lang="en-US" sz="2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[data analysis]</a:t>
                      </a:r>
                    </a:p>
                    <a:p>
                      <a:pPr algn="ctr"/>
                      <a:r>
                        <a:rPr lang="en-US" sz="24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PEP-8 [Python, Django]</a:t>
                      </a:r>
                      <a:endParaRPr lang="en-US" sz="2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447428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License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GNU Coding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Standards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49422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AIAS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56340"/>
                  </a:ext>
                </a:extLst>
              </a:tr>
              <a:tr h="8038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</a:t>
                      </a:r>
                    </a:p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UX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Design by Google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93143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1555" y="6455578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5945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9" y="135248"/>
            <a:ext cx="3536796" cy="69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97280" y="96755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97280" y="1737360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8847" y="2058579"/>
            <a:ext cx="87368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Birds eye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and accuracy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and constraints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A8DBE-48C0-4214-8A60-2BE06ECD0472}"/>
              </a:ext>
            </a:extLst>
          </p:cNvPr>
          <p:cNvSpPr txBox="1"/>
          <p:nvPr/>
        </p:nvSpPr>
        <p:spPr>
          <a:xfrm>
            <a:off x="3853675" y="2429667"/>
            <a:ext cx="4427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61683-A699-4E5B-841D-5F5E8A98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" y="318947"/>
            <a:ext cx="3720452" cy="731234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20</a:t>
            </a:fld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</p:spTree>
    <p:extLst>
      <p:ext uri="{BB962C8B-B14F-4D97-AF65-F5344CB8AC3E}">
        <p14:creationId xmlns:p14="http://schemas.microsoft.com/office/powerpoint/2010/main" val="158630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54083" y="945181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494079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13" name="Rounded Rectangular Callout 12"/>
          <p:cNvSpPr/>
          <p:nvPr/>
        </p:nvSpPr>
        <p:spPr>
          <a:xfrm rot="10800000">
            <a:off x="2398496" y="2042978"/>
            <a:ext cx="2882389" cy="612648"/>
          </a:xfrm>
          <a:prstGeom prst="wedgeRoundRectCallout">
            <a:avLst>
              <a:gd name="adj1" fmla="val -36547"/>
              <a:gd name="adj2" fmla="val 13499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2418" y="2162233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A60161-2079-45F3-B424-4F1E598E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48" y="2042978"/>
            <a:ext cx="6101149" cy="4195905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 rot="16200000">
            <a:off x="1416543" y="2700056"/>
            <a:ext cx="3286678" cy="3790977"/>
          </a:xfrm>
          <a:prstGeom prst="wedgeRoundRectCallout">
            <a:avLst>
              <a:gd name="adj1" fmla="val -49236"/>
              <a:gd name="adj2" fmla="val 63667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287379"/>
            <a:ext cx="3428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labeling natural language texts with relevant categories from a predefined 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https://cdn-images-1.medium.com/max/800/1*ljCBykAJUnvaZcuPYwm4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85642"/>
            <a:ext cx="3428087" cy="16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675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&amp; Use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97280" y="2199736"/>
            <a:ext cx="8736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Tagging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to improve Browsing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: Product reviews,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surveys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better experience in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crawling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: better responsive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management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needs to structure unstructured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mage result for ibm wats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2" y="4725506"/>
            <a:ext cx="2087608" cy="11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87" y="4742052"/>
            <a:ext cx="1896291" cy="1162200"/>
          </a:xfrm>
          <a:prstGeom prst="rect">
            <a:avLst/>
          </a:prstGeom>
        </p:spPr>
      </p:pic>
      <p:pic>
        <p:nvPicPr>
          <p:cNvPr id="1032" name="Picture 8" descr="Image result for datumbo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12" y="4725506"/>
            <a:ext cx="2174192" cy="112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474970" y="4957237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uClassify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Image result for paralleldot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53" y="4637628"/>
            <a:ext cx="1973922" cy="15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9680" y="1119959"/>
            <a:ext cx="10058400" cy="76980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Categorization using Machine Learning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295" y="6459785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0587" y="6455578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437264"/>
            <a:ext cx="3536796" cy="695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49680" y="2352136"/>
            <a:ext cx="873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102813" y="17373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4" descr="Image result for text classification basic model using machine learning"/>
          <p:cNvSpPr>
            <a:spLocks noChangeAspect="1" noChangeArrowheads="1"/>
          </p:cNvSpPr>
          <p:nvPr/>
        </p:nvSpPr>
        <p:spPr bwMode="auto">
          <a:xfrm>
            <a:off x="-575945" y="14586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1815096"/>
            <a:ext cx="9956799" cy="40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2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4" y="1889760"/>
            <a:ext cx="4503662" cy="3116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4632" y="5297405"/>
            <a:ext cx="187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Scattered Content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76" y="1892070"/>
            <a:ext cx="4467594" cy="31911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85078" y="5297405"/>
            <a:ext cx="158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Research Work</a:t>
            </a:r>
          </a:p>
        </p:txBody>
      </p:sp>
    </p:spTree>
    <p:extLst>
      <p:ext uri="{BB962C8B-B14F-4D97-AF65-F5344CB8AC3E}">
        <p14:creationId xmlns:p14="http://schemas.microsoft.com/office/powerpoint/2010/main" val="3744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99097" y="897689"/>
            <a:ext cx="10058400" cy="7698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64392" y="1997787"/>
            <a:ext cx="10393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0764" y="1283855"/>
            <a:ext cx="7583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2053656"/>
            <a:ext cx="4968553" cy="2627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3527" y="4928458"/>
            <a:ext cx="4119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Ranked 7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&amp;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91" y="2053656"/>
            <a:ext cx="5198613" cy="2627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43439" y="508141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 of</a:t>
            </a:r>
          </a:p>
          <a:p>
            <a:r>
              <a:rPr lang="en-US" dirty="0" smtClean="0"/>
              <a:t> search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A., Dash, N.S. and Roy, K., 2018, January. Categorization of Bangla Web Text Documents Based on TF-IDF-ICF Text Analysis Scheme.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Convention of the Computer Society of India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477-484). Springer, Singapore.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Mostakim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Ehsan, F., Hasan, S.M., Islam, S.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Shatabda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S., 2018, September. Bangla Content Categorization Using Text Based Supervised Learning Methods.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M.T. and Islam, M.M., 2018, September. BARD: Bangla Article Classification Using a New Comprehensive Dataset. In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1-5). IEEE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Banik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and Rahman, M.H.H., 2018, September. Evaluation of Naïve Bayes and Support Vector Machines on Bangla Textual Movie Reviews.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International Conference on Bangla Speech and Language Processing (ICBSLP)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1-6).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Explore.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983804"/>
            <a:ext cx="10058400" cy="601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2895" y="6424096"/>
            <a:ext cx="35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Bangla Text Categorization using 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8187" y="6436926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Dept. of CSE, UIU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06A695-D054-4313-815A-145FB94E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" y="284864"/>
            <a:ext cx="3536796" cy="695137"/>
          </a:xfrm>
          <a:prstGeom prst="rect">
            <a:avLst/>
          </a:prstGeom>
        </p:spPr>
      </p:pic>
      <p:sp>
        <p:nvSpPr>
          <p:cNvPr id="11" name="AutoShape 6" descr="Google Cloud"/>
          <p:cNvSpPr>
            <a:spLocks noChangeAspect="1" noChangeArrowheads="1"/>
          </p:cNvSpPr>
          <p:nvPr/>
        </p:nvSpPr>
        <p:spPr bwMode="auto">
          <a:xfrm>
            <a:off x="-1255213" y="158495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61239"/>
              </p:ext>
            </p:extLst>
          </p:nvPr>
        </p:nvGraphicFramePr>
        <p:xfrm>
          <a:off x="1744721" y="1868110"/>
          <a:ext cx="8128002" cy="386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01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</a:t>
                      </a: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14704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daily newspaper, webpages, magazines (4000)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Bangla news articles (376226)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Prothom-alo and Bdnews24(online)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51324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Movie related Facebook groups, pages, twitter posts of famous reviewers and Bangla Movie Database </a:t>
                      </a:r>
                      <a:r>
                        <a:rPr lang="en-US" sz="1000">
                          <a:effectLst/>
                          <a:latin typeface="NimbusRomNo9L-Regu"/>
                          <a:ea typeface="Calibri" panose="020F0502020204030204" pitchFamily="34" charset="0"/>
                          <a:cs typeface="NimbusRomNo9L-Regu"/>
                        </a:rPr>
                        <a:t>(BMDb)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 No info)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newspaper article (40000)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2254632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Balanced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(500)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(740)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10647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Category/label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064481"/>
                  </a:ext>
                </a:extLst>
              </a:tr>
              <a:tr h="432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Sampling instances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Ordered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info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Randomly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32019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82763"/>
              </p:ext>
            </p:extLst>
          </p:nvPr>
        </p:nvGraphicFramePr>
        <p:xfrm>
          <a:off x="1744721" y="1868110"/>
          <a:ext cx="8128002" cy="404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2078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90049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Tf-Idf-Icf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2689537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Word2vec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686203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364101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461629"/>
                  </a:ext>
                </a:extLst>
              </a:tr>
              <a:tr h="47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Multinomial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656446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705422"/>
              </p:ext>
            </p:extLst>
          </p:nvPr>
        </p:nvGraphicFramePr>
        <p:xfrm>
          <a:off x="1744721" y="1902141"/>
          <a:ext cx="8128002" cy="4015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1977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K-Neighbor Nearest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(linear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797158"/>
                  </a:ext>
                </a:extLst>
              </a:tr>
              <a:tr h="4695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SVM (rbf kernel)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17727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64946"/>
              </p:ext>
            </p:extLst>
          </p:nvPr>
        </p:nvGraphicFramePr>
        <p:xfrm>
          <a:off x="1744721" y="1902140"/>
          <a:ext cx="8128002" cy="396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315394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63182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74032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0255180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82726429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381879"/>
                    </a:ext>
                  </a:extLst>
                </a:gridCol>
              </a:tblGrid>
              <a:tr h="18829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5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Categorization of Bangla Web Text Documents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Content Categorization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UIU)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Textual Movie Reviews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Bangla Text Categorization using 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716143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SGD classifier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915557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599325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Hyper parameter tuned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606368"/>
                  </a:ext>
                </a:extLst>
              </a:tr>
              <a:tr h="5209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 application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6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9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3237</TotalTime>
  <Words>922</Words>
  <Application>Microsoft Office PowerPoint</Application>
  <PresentationFormat>Widescreen</PresentationFormat>
  <Paragraphs>345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Bahnschrift Condensed</vt:lpstr>
      <vt:lpstr>Calibri</vt:lpstr>
      <vt:lpstr>Calibri Light</vt:lpstr>
      <vt:lpstr>NimbusRomNo9L-Regu</vt:lpstr>
      <vt:lpstr>Times New Roman</vt:lpstr>
      <vt:lpstr>Wingdings</vt:lpstr>
      <vt:lpstr>Retrospect</vt:lpstr>
      <vt:lpstr>Bangla Text Categorization using Machine Learning</vt:lpstr>
      <vt:lpstr>PowerPoint Presentation</vt:lpstr>
      <vt:lpstr>PowerPoint Presentation</vt:lpstr>
      <vt:lpstr>Applications &amp; Use Cases</vt:lpstr>
      <vt:lpstr>Text Categorization using Machine Learning</vt:lpstr>
      <vt:lpstr>Problem statement</vt:lpstr>
      <vt:lpstr>PowerPoint Presentation</vt:lpstr>
      <vt:lpstr>PowerPoint Presentation</vt:lpstr>
      <vt:lpstr>PowerPoint Presentation</vt:lpstr>
      <vt:lpstr>Bangla Text Categorization</vt:lpstr>
      <vt:lpstr>Steps:</vt:lpstr>
      <vt:lpstr>PowerPoint Presentation</vt:lpstr>
      <vt:lpstr>Selected Classifiers :</vt:lpstr>
      <vt:lpstr>Steps:</vt:lpstr>
      <vt:lpstr>Classification model and accuracy:</vt:lpstr>
      <vt:lpstr>Classification model and accuracy:</vt:lpstr>
      <vt:lpstr>Web tool:</vt:lpstr>
      <vt:lpstr>Impacts</vt:lpstr>
      <vt:lpstr>Standards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Categorization using Machine learning tools</dc:title>
  <dc:creator>Nusrat Jahan Jenny</dc:creator>
  <cp:lastModifiedBy>anika alam suhi</cp:lastModifiedBy>
  <cp:revision>249</cp:revision>
  <dcterms:created xsi:type="dcterms:W3CDTF">2019-02-03T13:39:08Z</dcterms:created>
  <dcterms:modified xsi:type="dcterms:W3CDTF">2019-10-11T17:59:49Z</dcterms:modified>
</cp:coreProperties>
</file>